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5"/>
    <p:restoredTop sz="94638"/>
  </p:normalViewPr>
  <p:slideViewPr>
    <p:cSldViewPr snapToGrid="0" snapToObjects="1">
      <p:cViewPr varScale="1">
        <p:scale>
          <a:sx n="124" d="100"/>
          <a:sy n="124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95F49-FAE3-3946-9575-0704F186E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B452FF-EDEE-D041-9772-0AAE01EFB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1336D-08BC-7D48-82B9-0A842178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63E13-618F-B241-8B4E-63DDA916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C49A4E-142A-3E41-91DE-4EFCAF6F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54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3206-07A1-4943-912F-31EA7186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9EC062-B0B0-EF42-89B8-2B5797DE4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4A00A-94AF-0242-B19C-93A0B218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8C2DD-8B90-A049-9CB7-E3F1296C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A386F-B7A7-5849-B2AA-877BC93E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41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549FC8-2CD3-AC49-AB81-A266662BE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2981AA-E1CB-5248-A661-727B36680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185473-5E62-0842-87DC-C61C5F9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7C4D19-43E8-1242-BB34-B6606AD9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FD62F-C0BD-C647-B9AD-A9FB3213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47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08FF5-BCF2-F346-B7F0-2A72888B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1BCC3-5B28-C04C-A9D2-85CF4DF1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659173-3446-CA49-BB42-D538C9C8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7189A-1824-844B-8C60-766EA041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66962-74DE-F24B-8002-629E94E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82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F102F-5C86-B14B-A125-3880EAFB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FFCFC0-C9A7-C84F-A162-2ECF3C5FB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D9EB2-BF57-E843-B91B-F79A49AD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48C64E-E785-9A48-A2EF-60CD6D3D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CB21F-812F-634C-A99F-7BCBC589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8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59E4D-0CF2-9645-BA3D-8495770C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E64C9-FE77-104D-8D4E-ED346BE02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C1960-2F2A-394F-9759-71EA1F0DA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5061B0-6C30-8A4A-993F-271BDB94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821AB-76B0-4847-8B5A-736CED18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B3C74D-8F1B-AF40-A9DC-646B69A0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42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6A0D4-7152-F64A-A458-C0E1CBF3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D7A58-81D1-6F4E-AF82-A2F2D5B2A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4F2F69-687D-784F-9F4C-29E88FC18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28518F-195C-ED4D-8465-1C480711B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053FF2-5961-114C-96B7-29980A1CA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6618CE-4D36-C147-98C2-864B14DB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8774BD-C3DD-6D40-B1EC-BDCDD939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6F30EE-D935-FF45-96F7-950A0528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66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AF72-B3BF-EC4F-B768-BD989B6C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9B838D-E0A7-DB4B-8458-C036D9E4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331FF1-4DC4-AC46-BD71-B7AE7B24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5A3106-B7F1-2A4B-B31C-499D861F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5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D411AB-CE0B-2443-9B70-6725EBD4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8388C8-1284-CA47-8DB7-E6223CEE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976EEF-6215-8648-925C-17D30B2A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132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CF99E-E62A-8148-A84D-8126057F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95CCC-C897-1E41-BF0E-028378C52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230CAD-35A2-0E40-B584-0FD8296AE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3AD307-D18E-A04A-86AD-3EBA493A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5B6F3-065E-414E-814D-8370DA9E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81F7CC-BC6C-5948-BBCE-91D32FB0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6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55256-411B-AD4B-82F3-14F32DEE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F5CD03-DA1E-904B-A3F9-F4ACD4DBE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ED3C82-C9E8-4C42-87A4-228F156F4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B3A871-9EF7-204C-A7BA-EE45ED5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70234-B2EC-164C-9697-4B100839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2541BD-6DDD-E844-99B9-1C9DDED9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78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D1D974-9A8A-D94A-9F42-80070671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CBCC5-9C2C-FB4F-A39C-A910F8D43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C8D188-C877-D940-84B8-E62ACD30A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B1AF2-D607-A14D-A024-BD29AAA49589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6BD57-7CBE-C043-B4B2-B9EBF75CD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3B541-A22D-FE4B-9E1B-7484BBD98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C0CF-F168-BF49-94BC-F11908A3DB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27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0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A96CBB-DF6D-C144-93B9-68F7BD2A062A}"/>
              </a:ext>
            </a:extLst>
          </p:cNvPr>
          <p:cNvSpPr txBox="1"/>
          <p:nvPr/>
        </p:nvSpPr>
        <p:spPr>
          <a:xfrm>
            <a:off x="1567099" y="4144710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Fruit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82309-2612-4643-B5C0-06B99FDF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95" y="431514"/>
            <a:ext cx="2315111" cy="17354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62A607-B38F-D04E-9E19-D0F560B60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8" t="16274" r="9017" b="19631"/>
          <a:stretch/>
        </p:blipFill>
        <p:spPr>
          <a:xfrm>
            <a:off x="4212406" y="431514"/>
            <a:ext cx="7315199" cy="1647645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D53671AB-EA3B-004F-B2C6-4AFFE71A11BD}"/>
              </a:ext>
            </a:extLst>
          </p:cNvPr>
          <p:cNvSpPr/>
          <p:nvPr/>
        </p:nvSpPr>
        <p:spPr>
          <a:xfrm>
            <a:off x="3236360" y="1419253"/>
            <a:ext cx="719191" cy="318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513BFE-9C8E-1544-A5CF-786A568AEB78}"/>
              </a:ext>
            </a:extLst>
          </p:cNvPr>
          <p:cNvSpPr txBox="1"/>
          <p:nvPr/>
        </p:nvSpPr>
        <p:spPr>
          <a:xfrm>
            <a:off x="3083104" y="652888"/>
            <a:ext cx="133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7ADCF5-1EB0-7747-B705-D5869D2CE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85" t="16265" r="8191" b="20736"/>
          <a:stretch/>
        </p:blipFill>
        <p:spPr>
          <a:xfrm>
            <a:off x="4136112" y="2474787"/>
            <a:ext cx="7691551" cy="1908425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48761AD4-0480-3244-A84C-7E9C4BE96CE7}"/>
              </a:ext>
            </a:extLst>
          </p:cNvPr>
          <p:cNvSpPr/>
          <p:nvPr/>
        </p:nvSpPr>
        <p:spPr>
          <a:xfrm>
            <a:off x="7870005" y="2079159"/>
            <a:ext cx="544530" cy="520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8C72A2-D28C-604C-B922-45A13C65DEF0}"/>
              </a:ext>
            </a:extLst>
          </p:cNvPr>
          <p:cNvSpPr txBox="1"/>
          <p:nvPr/>
        </p:nvSpPr>
        <p:spPr>
          <a:xfrm>
            <a:off x="4858821" y="1974624"/>
            <a:ext cx="28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B7D49-8551-BC48-88D6-6D0A6FFAAA21}"/>
              </a:ext>
            </a:extLst>
          </p:cNvPr>
          <p:cNvSpPr txBox="1"/>
          <p:nvPr/>
        </p:nvSpPr>
        <p:spPr>
          <a:xfrm>
            <a:off x="8620019" y="2094264"/>
            <a:ext cx="320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Multi-scale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gaussian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ED89A-CF8D-7444-A6AD-AB88B28AB538}"/>
              </a:ext>
            </a:extLst>
          </p:cNvPr>
          <p:cNvSpPr txBox="1"/>
          <p:nvPr/>
        </p:nvSpPr>
        <p:spPr>
          <a:xfrm>
            <a:off x="5035192" y="2243954"/>
            <a:ext cx="246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rgbClr val="FF0000"/>
                </a:solidFill>
              </a:rPr>
              <a:t>K=3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(citrus,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sky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or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bright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leaves,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leaves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and</a:t>
            </a:r>
            <a:r>
              <a:rPr kumimoji="1" lang="zh-CN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</a:rPr>
              <a:t>others)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B60EEF-37DC-0547-8679-F9CDE17D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00" y="4861455"/>
            <a:ext cx="2475587" cy="1691843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34D3FFDB-862C-224C-BFAB-941960224C56}"/>
              </a:ext>
            </a:extLst>
          </p:cNvPr>
          <p:cNvSpPr/>
          <p:nvPr/>
        </p:nvSpPr>
        <p:spPr>
          <a:xfrm>
            <a:off x="7834046" y="4253941"/>
            <a:ext cx="544530" cy="520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BF6CF81-16A9-2F4E-9163-68C267576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576" y="4843212"/>
            <a:ext cx="2350483" cy="159354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98B1F19-CEAE-4E48-83E9-6DD0A4300C12}"/>
              </a:ext>
            </a:extLst>
          </p:cNvPr>
          <p:cNvSpPr txBox="1"/>
          <p:nvPr/>
        </p:nvSpPr>
        <p:spPr>
          <a:xfrm>
            <a:off x="8499297" y="4329376"/>
            <a:ext cx="357721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Integration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bg</a:t>
            </a:r>
            <a:endParaRPr kumimoji="1" lang="zh-CN" altLang="en-US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06DDB99C-3249-0D4B-A984-EE64CF9B6DD1}"/>
              </a:ext>
            </a:extLst>
          </p:cNvPr>
          <p:cNvSpPr/>
          <p:nvPr/>
        </p:nvSpPr>
        <p:spPr>
          <a:xfrm>
            <a:off x="4172862" y="6074736"/>
            <a:ext cx="1104401" cy="3390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BFCC23-CCB1-0943-8C1F-31837E2AD476}"/>
              </a:ext>
            </a:extLst>
          </p:cNvPr>
          <p:cNvSpPr txBox="1"/>
          <p:nvPr/>
        </p:nvSpPr>
        <p:spPr>
          <a:xfrm>
            <a:off x="3882872" y="4977082"/>
            <a:ext cx="1681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Graphcut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holes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fruit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62EAEA3-3D53-E945-AE2E-A6189AE6B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47" y="4513136"/>
            <a:ext cx="3500134" cy="22537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D0B580F-E421-664E-8A9F-A72EF08DD6AB}"/>
              </a:ext>
            </a:extLst>
          </p:cNvPr>
          <p:cNvSpPr txBox="1"/>
          <p:nvPr/>
        </p:nvSpPr>
        <p:spPr>
          <a:xfrm>
            <a:off x="978612" y="52348"/>
            <a:ext cx="1686676" cy="37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Original</a:t>
            </a:r>
            <a:r>
              <a:rPr kumimoji="1" lang="zh-CN" altLang="en-US" dirty="0">
                <a:solidFill>
                  <a:schemeClr val="accent6"/>
                </a:solidFill>
              </a:rPr>
              <a:t> </a:t>
            </a:r>
            <a:r>
              <a:rPr kumimoji="1" lang="en-US" altLang="zh-CN" dirty="0">
                <a:solidFill>
                  <a:schemeClr val="accent6"/>
                </a:solidFill>
              </a:rPr>
              <a:t>Image</a:t>
            </a:r>
            <a:endParaRPr kumimoji="1"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5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2CA01-0600-DE4F-82A3-1A75A1F1620F}"/>
              </a:ext>
            </a:extLst>
          </p:cNvPr>
          <p:cNvSpPr txBox="1"/>
          <p:nvPr/>
        </p:nvSpPr>
        <p:spPr>
          <a:xfrm>
            <a:off x="257711" y="118631"/>
            <a:ext cx="53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diff4.jpg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87CEF1-6D8C-C24C-9D54-9234B8BB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0" y="658045"/>
            <a:ext cx="3076182" cy="2054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5F9589-4EA8-E849-8748-E16806CBF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7" t="15032" r="7978" b="23218"/>
          <a:stretch/>
        </p:blipFill>
        <p:spPr>
          <a:xfrm>
            <a:off x="4869951" y="257012"/>
            <a:ext cx="6369977" cy="1428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0FE6F8-E39E-9943-BCD9-29052DEC6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30" t="18573" r="8484" b="26962"/>
          <a:stretch/>
        </p:blipFill>
        <p:spPr>
          <a:xfrm>
            <a:off x="4869951" y="1884930"/>
            <a:ext cx="6369977" cy="1417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0027F7-F987-AA47-82EE-440203DDC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1" t="24968" r="8334" b="28150"/>
          <a:stretch/>
        </p:blipFill>
        <p:spPr>
          <a:xfrm>
            <a:off x="4982967" y="3348534"/>
            <a:ext cx="6256961" cy="14055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D452A6-FDBE-7D41-812D-F02DF337F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625" y="4819544"/>
            <a:ext cx="3442628" cy="20384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8DED26-3829-7147-9B75-B920790FC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573" y="4204649"/>
            <a:ext cx="3613516" cy="23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2CA01-0600-DE4F-82A3-1A75A1F1620F}"/>
              </a:ext>
            </a:extLst>
          </p:cNvPr>
          <p:cNvSpPr txBox="1"/>
          <p:nvPr/>
        </p:nvSpPr>
        <p:spPr>
          <a:xfrm>
            <a:off x="257711" y="118631"/>
            <a:ext cx="53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diff3.jpg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554D15-1B3F-3A4E-B566-09622637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6" y="739739"/>
            <a:ext cx="3277531" cy="21862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3D83E0-0705-2B42-B872-FF7F09B57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3" t="25425" r="8252" b="31865"/>
          <a:stretch/>
        </p:blipFill>
        <p:spPr>
          <a:xfrm>
            <a:off x="4429876" y="27986"/>
            <a:ext cx="7633698" cy="1650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E38A0E-3201-6B49-AA2E-D4C0BA05E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7" t="22453" r="8070" b="26465"/>
          <a:stretch/>
        </p:blipFill>
        <p:spPr>
          <a:xfrm>
            <a:off x="4429876" y="1655616"/>
            <a:ext cx="7675609" cy="18581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B4DDB6-6691-ED43-B1CF-450AB30F89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3" t="28775" r="8049" b="34866"/>
          <a:stretch/>
        </p:blipFill>
        <p:spPr>
          <a:xfrm>
            <a:off x="4429877" y="3306383"/>
            <a:ext cx="7762124" cy="1790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D52D23-353B-9049-AEC0-ACA4B29E4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478" y="5096954"/>
            <a:ext cx="2276587" cy="16813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73B886-AF56-5C4A-9569-E03B47DFD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39" y="3306383"/>
            <a:ext cx="3726737" cy="30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2CA01-0600-DE4F-82A3-1A75A1F1620F}"/>
              </a:ext>
            </a:extLst>
          </p:cNvPr>
          <p:cNvSpPr txBox="1"/>
          <p:nvPr/>
        </p:nvSpPr>
        <p:spPr>
          <a:xfrm>
            <a:off x="257710" y="118631"/>
            <a:ext cx="859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diff3.jpg</a:t>
            </a:r>
          </a:p>
          <a:p>
            <a:r>
              <a:rPr kumimoji="1" lang="en-US" altLang="zh-CN" dirty="0"/>
              <a:t>Wrong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Graphcut</a:t>
            </a:r>
            <a:r>
              <a:rPr kumimoji="1"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8219A-B8F8-7040-BEF4-6E730ABE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3" t="30412" r="5254" b="35411"/>
          <a:stretch/>
        </p:blipFill>
        <p:spPr>
          <a:xfrm>
            <a:off x="1325367" y="914400"/>
            <a:ext cx="8598613" cy="1931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5C2466-5F6D-1F4B-8C07-EED9C461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92" y="3554858"/>
            <a:ext cx="4229099" cy="2504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5EAE66-BD57-114F-A51A-33E171CA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24" y="3492173"/>
            <a:ext cx="3810071" cy="25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3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33CAAC-39FF-D246-88D9-7601DA7E29E0}"/>
              </a:ext>
            </a:extLst>
          </p:cNvPr>
          <p:cNvSpPr txBox="1"/>
          <p:nvPr/>
        </p:nvSpPr>
        <p:spPr>
          <a:xfrm>
            <a:off x="226888" y="87809"/>
            <a:ext cx="13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Similar1.jpg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A8B1E-9A7B-6B4B-A9A0-C1706D95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1" y="591242"/>
            <a:ext cx="2315111" cy="1735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5A522-CEE6-5245-AC23-D420E267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07" y="451840"/>
            <a:ext cx="7270679" cy="2014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263B5E-32F5-6544-BF99-CC8EF290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19" y="2003461"/>
            <a:ext cx="7220367" cy="22927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EA00DF-B274-2040-A329-A467BCA7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52" y="4003450"/>
            <a:ext cx="2181811" cy="14910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8D884A-AF07-4B46-845C-54534351C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234" y="4015331"/>
            <a:ext cx="2181810" cy="14791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64B91F-ED68-CC43-BC8A-8CF14EA7E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051" y="5609948"/>
            <a:ext cx="1921552" cy="11607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95A3F59-D374-0741-A457-B98041C1E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06449"/>
            <a:ext cx="3030878" cy="195155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42BB55A-74A5-AA45-8C28-2354D55BCD46}"/>
              </a:ext>
            </a:extLst>
          </p:cNvPr>
          <p:cNvSpPr txBox="1"/>
          <p:nvPr/>
        </p:nvSpPr>
        <p:spPr>
          <a:xfrm>
            <a:off x="10103643" y="3534087"/>
            <a:ext cx="198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_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 err="1"/>
              <a:t>Fg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mask1,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mask2</a:t>
            </a:r>
          </a:p>
          <a:p>
            <a:r>
              <a:rPr kumimoji="1" lang="en-US" altLang="zh-CN" dirty="0" err="1"/>
              <a:t>Bg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mask1,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86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6613DE-1C6F-8948-B3C6-B2357C6E4BB8}"/>
              </a:ext>
            </a:extLst>
          </p:cNvPr>
          <p:cNvSpPr txBox="1"/>
          <p:nvPr/>
        </p:nvSpPr>
        <p:spPr>
          <a:xfrm>
            <a:off x="257711" y="118631"/>
            <a:ext cx="13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Similar2.jpg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03CDD1-EADB-ED40-94FB-E3FAAFB2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748113"/>
            <a:ext cx="2715862" cy="1733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002442-3D94-9F41-B3E0-6E61DEAD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757" y="0"/>
            <a:ext cx="6346732" cy="16079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7F903E-5C37-954D-A9EB-E14844EB1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72" y="1319242"/>
            <a:ext cx="6060102" cy="16079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B4A59E-D4EB-DD42-A84C-4A43B6621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757" y="2563799"/>
            <a:ext cx="6438472" cy="20045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ADEAC9-4EE6-BB4F-8B0C-ABC7149DE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081" y="3989367"/>
            <a:ext cx="4343542" cy="153479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30D220D-0155-4748-ACB1-87849FCEA80A}"/>
              </a:ext>
            </a:extLst>
          </p:cNvPr>
          <p:cNvSpPr txBox="1"/>
          <p:nvPr/>
        </p:nvSpPr>
        <p:spPr>
          <a:xfrm>
            <a:off x="10231709" y="4422133"/>
            <a:ext cx="198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Fg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mask1</a:t>
            </a:r>
          </a:p>
          <a:p>
            <a:r>
              <a:rPr kumimoji="1" lang="en-US" altLang="zh-CN" dirty="0" err="1"/>
              <a:t>Bg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mask1,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mask3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D5FCF67-F2F2-9B41-A837-49EEC7F99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632" y="5246239"/>
            <a:ext cx="2280863" cy="170092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6748D1-A543-4F4C-A6B3-4250742D59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54" t="1845" r="12529" b="4370"/>
          <a:stretch/>
        </p:blipFill>
        <p:spPr>
          <a:xfrm>
            <a:off x="349322" y="3800401"/>
            <a:ext cx="2882168" cy="18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6613DE-1C6F-8948-B3C6-B2357C6E4BB8}"/>
              </a:ext>
            </a:extLst>
          </p:cNvPr>
          <p:cNvSpPr txBox="1"/>
          <p:nvPr/>
        </p:nvSpPr>
        <p:spPr>
          <a:xfrm>
            <a:off x="257711" y="118631"/>
            <a:ext cx="13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Similar4.jpg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BA347A-A728-064F-966F-009DC513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4" y="845049"/>
            <a:ext cx="1772729" cy="26558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B781F4-9D00-1744-BC55-654932B7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03" y="-44843"/>
            <a:ext cx="6096000" cy="2419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1D64F4-349D-A74B-AD86-9455DEDE0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41" y="2139068"/>
            <a:ext cx="6095999" cy="3111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AA61FD-4E82-FB4E-8DCD-E57D4590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94" y="4666046"/>
            <a:ext cx="4723829" cy="2910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AC497B-3400-FA43-8C61-9FFF5C43C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350" y="-44843"/>
            <a:ext cx="3460108" cy="2595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7D49C47-EA2E-814A-8BC4-BB60350E4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943" y="2550238"/>
            <a:ext cx="2740783" cy="24117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6A2022B-5025-924E-824A-71418CD921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55" t="2636" r="23440" b="4579"/>
          <a:stretch/>
        </p:blipFill>
        <p:spPr>
          <a:xfrm>
            <a:off x="578407" y="3694928"/>
            <a:ext cx="1976434" cy="27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2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6613DE-1C6F-8948-B3C6-B2357C6E4BB8}"/>
              </a:ext>
            </a:extLst>
          </p:cNvPr>
          <p:cNvSpPr txBox="1"/>
          <p:nvPr/>
        </p:nvSpPr>
        <p:spPr>
          <a:xfrm>
            <a:off x="257711" y="118631"/>
            <a:ext cx="765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Similar4.jpg</a:t>
            </a:r>
          </a:p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 </a:t>
            </a:r>
            <a:r>
              <a:rPr kumimoji="1" lang="en-US" altLang="zh-CN" dirty="0"/>
              <a:t>4</a:t>
            </a:r>
            <a:r>
              <a:rPr kumimoji="1" lang="zh-CN" altLang="en-US" dirty="0"/>
              <a:t> 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B047A-9597-D64D-9E39-40F60E31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1" y="1563299"/>
            <a:ext cx="4294283" cy="396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6B692D-B7EA-DA4F-99C8-52D3E121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62" y="1602517"/>
            <a:ext cx="3585139" cy="39214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E8896-57CC-D042-AF87-EA6560B4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08" y="1563299"/>
            <a:ext cx="5220656" cy="41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1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6613DE-1C6F-8948-B3C6-B2357C6E4BB8}"/>
              </a:ext>
            </a:extLst>
          </p:cNvPr>
          <p:cNvSpPr txBox="1"/>
          <p:nvPr/>
        </p:nvSpPr>
        <p:spPr>
          <a:xfrm>
            <a:off x="257711" y="118631"/>
            <a:ext cx="13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Similar5.jpg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EDE7B-8D83-1B41-A0E2-A4B88AD9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64" y="829638"/>
            <a:ext cx="3643901" cy="28240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37EBA5-FE26-5245-8728-B24EC770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6" t="13316" r="8991" b="22003"/>
          <a:stretch/>
        </p:blipFill>
        <p:spPr>
          <a:xfrm>
            <a:off x="5456398" y="130994"/>
            <a:ext cx="5445304" cy="13972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6EA85D-9578-8A43-8DF4-F0F8C8CCA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4" t="26652" r="8649" b="31471"/>
          <a:stretch/>
        </p:blipFill>
        <p:spPr>
          <a:xfrm>
            <a:off x="5380514" y="1658420"/>
            <a:ext cx="5521188" cy="1397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23E475-ABE8-C445-94BD-7DB12FAE7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46" t="16429" r="8894" b="17209"/>
          <a:stretch/>
        </p:blipFill>
        <p:spPr>
          <a:xfrm>
            <a:off x="5456398" y="3300413"/>
            <a:ext cx="5521189" cy="13972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E9F5B3-D983-AD4A-82F6-3B01D61D3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91" y="4602822"/>
            <a:ext cx="3764350" cy="23608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85BC82-95E6-D344-B0CD-2635DEBA4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1" y="3566370"/>
            <a:ext cx="4105025" cy="31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6613DE-1C6F-8948-B3C6-B2357C6E4BB8}"/>
              </a:ext>
            </a:extLst>
          </p:cNvPr>
          <p:cNvSpPr txBox="1"/>
          <p:nvPr/>
        </p:nvSpPr>
        <p:spPr>
          <a:xfrm>
            <a:off x="257711" y="118631"/>
            <a:ext cx="539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Similar5.jpg</a:t>
            </a:r>
          </a:p>
          <a:p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comparison: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CCF9AA-F885-E442-8CE2-5732AB31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011" y="57543"/>
            <a:ext cx="1510302" cy="11704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AC1155-BE86-A143-8CE5-AFE8CADF8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7" t="18278" r="8485" b="27308"/>
          <a:stretch/>
        </p:blipFill>
        <p:spPr>
          <a:xfrm>
            <a:off x="257711" y="1480890"/>
            <a:ext cx="5418558" cy="1396344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F62D2A4-58D6-0B46-8081-872BF9D5C62C}"/>
              </a:ext>
            </a:extLst>
          </p:cNvPr>
          <p:cNvCxnSpPr/>
          <p:nvPr/>
        </p:nvCxnSpPr>
        <p:spPr>
          <a:xfrm>
            <a:off x="5887092" y="1068512"/>
            <a:ext cx="0" cy="5670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0934B58-F160-0748-9479-C6BB65DC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7" t="27926" r="8170" b="33506"/>
          <a:stretch/>
        </p:blipFill>
        <p:spPr>
          <a:xfrm>
            <a:off x="6096000" y="1571946"/>
            <a:ext cx="5615921" cy="1305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5EDAE4-36E5-C049-905D-8A3878DDD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52911"/>
            <a:ext cx="3032792" cy="1902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44635A-D5AF-3942-AF44-42F09C719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367" y="2960861"/>
            <a:ext cx="2959314" cy="18861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2EF225-CC94-AE43-8E99-C09C95E1A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908" y="4847017"/>
            <a:ext cx="2601683" cy="20109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8DFD3E-04FF-DF4B-B6D2-627A771F3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517" y="4847017"/>
            <a:ext cx="2865013" cy="1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8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2CA01-0600-DE4F-82A3-1A75A1F1620F}"/>
              </a:ext>
            </a:extLst>
          </p:cNvPr>
          <p:cNvSpPr txBox="1"/>
          <p:nvPr/>
        </p:nvSpPr>
        <p:spPr>
          <a:xfrm>
            <a:off x="257711" y="118631"/>
            <a:ext cx="53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Similar7.jpg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DAB527-E47A-BC43-8B8A-E1774DA6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0" y="845834"/>
            <a:ext cx="3278598" cy="2184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85D928-2B8D-DF41-B01D-230025F1F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8" t="15213" r="9073" b="26612"/>
          <a:stretch/>
        </p:blipFill>
        <p:spPr>
          <a:xfrm>
            <a:off x="4869951" y="118631"/>
            <a:ext cx="5917915" cy="1388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940FA5-FAFC-F848-9BAE-018690C78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1" t="13364" r="8484" b="25114"/>
          <a:stretch/>
        </p:blipFill>
        <p:spPr>
          <a:xfrm>
            <a:off x="4777483" y="1578645"/>
            <a:ext cx="6452171" cy="15676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6419CD-F455-0B43-B737-9A3F30F76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51" t="15568" r="9326" b="21212"/>
          <a:stretch/>
        </p:blipFill>
        <p:spPr>
          <a:xfrm>
            <a:off x="4756078" y="3217517"/>
            <a:ext cx="6935057" cy="14568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35FAB3-D5FA-494F-8F01-E0371AE7A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7" t="1730" r="5567" b="6367"/>
          <a:stretch/>
        </p:blipFill>
        <p:spPr>
          <a:xfrm>
            <a:off x="6354565" y="4758842"/>
            <a:ext cx="2948685" cy="1980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4FFD59-ACF4-2447-B47A-CCC17A09E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74" y="3146274"/>
            <a:ext cx="4030300" cy="26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52CA01-0600-DE4F-82A3-1A75A1F1620F}"/>
              </a:ext>
            </a:extLst>
          </p:cNvPr>
          <p:cNvSpPr txBox="1"/>
          <p:nvPr/>
        </p:nvSpPr>
        <p:spPr>
          <a:xfrm>
            <a:off x="257711" y="118631"/>
            <a:ext cx="53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diff2.jpg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8829A5-B405-434C-BD9A-534FE49A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5" y="817223"/>
            <a:ext cx="2768239" cy="1833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DFB89A-C89A-DB4D-BD19-FA4342530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5" t="18286" r="7809" b="26668"/>
          <a:stretch/>
        </p:blipFill>
        <p:spPr>
          <a:xfrm>
            <a:off x="4746661" y="118631"/>
            <a:ext cx="6770670" cy="1545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F7960F-69AF-5640-8EBA-0DCB6FDB2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4" t="16051" r="8399" b="25675"/>
          <a:stretch/>
        </p:blipFill>
        <p:spPr>
          <a:xfrm>
            <a:off x="4746661" y="1663804"/>
            <a:ext cx="6726046" cy="1545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8ADD7C-7088-4B4A-8CE7-96FEA3995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14" t="23636" r="7978" b="30801"/>
          <a:stretch/>
        </p:blipFill>
        <p:spPr>
          <a:xfrm>
            <a:off x="4890500" y="3188577"/>
            <a:ext cx="6757776" cy="15655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244F46-1902-454A-9894-EF4742029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402" y="4808811"/>
            <a:ext cx="3229972" cy="20491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DBFDFF-B826-C54B-9632-871801A82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85" y="3649025"/>
            <a:ext cx="3394875" cy="22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2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120</Words>
  <Application>Microsoft Macintosh PowerPoint</Application>
  <PresentationFormat>宽屏</PresentationFormat>
  <Paragraphs>27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</cp:revision>
  <dcterms:created xsi:type="dcterms:W3CDTF">2019-05-23T15:54:15Z</dcterms:created>
  <dcterms:modified xsi:type="dcterms:W3CDTF">2019-05-24T08:54:06Z</dcterms:modified>
</cp:coreProperties>
</file>